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046FE0-6566-DD40-9256-3117DE8E908E}" type="datetimeFigureOut">
              <a:rPr lang="en-US" smtClean="0"/>
              <a:t>11/12/11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25F18-83D2-0041-9809-E2D877F36D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25F18-83D2-0041-9809-E2D877F36DE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300D8-AD06-C344-8346-D0D9DA8E2E59}" type="datetimeFigureOut">
              <a:rPr lang="en-US" smtClean="0"/>
              <a:t>11/12/11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253D6-86A7-2C49-A2DF-329D44711B4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go.galegroup.com.ezproxy.fgcu.edu/ps/i.do?action=interpret&amp;id=GALE%7CA143062815&amp;v=2.1&amp;u=gale15690&amp;it=r&amp;p=EAIM&amp;sw=w&amp;authCount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097" y="660400"/>
            <a:ext cx="8568639" cy="1879856"/>
          </a:xfrm>
        </p:spPr>
        <p:txBody>
          <a:bodyPr/>
          <a:lstStyle/>
          <a:p>
            <a:r>
              <a:rPr lang="en-US" dirty="0" smtClean="0"/>
              <a:t>Strategies for Gauging </a:t>
            </a:r>
            <a:r>
              <a:rPr lang="en-US" dirty="0"/>
              <a:t>S</a:t>
            </a:r>
            <a:r>
              <a:rPr lang="en-US" dirty="0" smtClean="0"/>
              <a:t>uccess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097" y="2830176"/>
            <a:ext cx="8867903" cy="2353993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Pre-Reform Assessment Survey 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Post-Reform Assessment Survey 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Pre-Reform Interview 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Post Reform Assessment </a:t>
            </a:r>
          </a:p>
          <a:p>
            <a:pPr>
              <a:buFont typeface="Wingdings" charset="2"/>
              <a:buChar char="ü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charset="2"/>
              <a:buChar char="ü"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Pre-Reform Assessment Survey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Before the implementation of the reform teachers and staff would complete a self assessment survey. 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Part of 1 of the survey would ask teachers to rate their current level of expertise in the following areas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Use of Technology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Best practices in classroom instruction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Classroom management techniques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Use of curriculum resources </a:t>
            </a:r>
          </a:p>
          <a:p>
            <a:pPr lvl="3">
              <a:buFont typeface="Wingdings" charset="2"/>
              <a:buChar char="ü"/>
            </a:pPr>
            <a:endParaRPr lang="en-US" dirty="0" smtClean="0"/>
          </a:p>
          <a:p>
            <a:pPr lvl="3">
              <a:buFont typeface="Wingdings" charset="2"/>
              <a:buChar char="ü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Pre-Reform Assessment Survey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Part two of </a:t>
            </a:r>
            <a:r>
              <a:rPr lang="en-US" dirty="0" smtClean="0"/>
              <a:t>the survey would ask teachers to rate their willingness to </a:t>
            </a:r>
            <a:r>
              <a:rPr lang="en-US" dirty="0" smtClean="0"/>
              <a:t>collaborate with teachers on their respective grade levels and within their school. 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Survey Scale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5 Very likely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4 Likely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3 Possibly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2 Not Very Likely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Not Likely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Post-Reform Assessment Survey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After the implementation of the reform  at Hickory Ridge teachers and staff would complete the same survey 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The leadership team at Hickory Ridge and the superintendant would evaluate the results of both surveys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Pre-Reform Interview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5137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Before the implementation of the reform </a:t>
            </a:r>
            <a:r>
              <a:rPr lang="en-US" dirty="0" smtClean="0"/>
              <a:t>Mr. O’Connor would individually interview each </a:t>
            </a:r>
            <a:r>
              <a:rPr lang="en-US" dirty="0" smtClean="0"/>
              <a:t>teacher and staff member. 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Interview questions would focus on the following ideas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Level of comfort within the classroom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Ability to use new technology in the classroom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Use of best practices in classroom management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Use of best practices for classroom instruction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Use of instructional resources </a:t>
            </a:r>
          </a:p>
          <a:p>
            <a:pPr lvl="3">
              <a:buFont typeface="Wingdings" charset="2"/>
              <a:buChar char="ü"/>
            </a:pPr>
            <a:r>
              <a:rPr lang="en-US" dirty="0" smtClean="0"/>
              <a:t>Willingness to collaborate with other teachers and staff members within the school building</a:t>
            </a:r>
          </a:p>
          <a:p>
            <a:pPr lvl="3">
              <a:buFont typeface="Wingdings" charset="2"/>
              <a:buChar char="ü"/>
            </a:pPr>
            <a:endParaRPr lang="en-US" dirty="0" smtClean="0"/>
          </a:p>
          <a:p>
            <a:pPr lvl="3">
              <a:buFont typeface="Wingdings" charset="2"/>
              <a:buChar char="ü"/>
            </a:pPr>
            <a:endParaRPr lang="en-US" dirty="0" smtClean="0"/>
          </a:p>
          <a:p>
            <a:pPr lvl="3">
              <a:buFont typeface="Wingdings" charset="2"/>
              <a:buChar char="ü"/>
            </a:pPr>
            <a:endParaRPr lang="en-US" dirty="0" smtClean="0"/>
          </a:p>
          <a:p>
            <a:pPr lvl="3">
              <a:buFont typeface="Wingdings" charset="2"/>
              <a:buChar char="ü"/>
            </a:pPr>
            <a:endParaRPr lang="en-US" dirty="0" smtClean="0"/>
          </a:p>
          <a:p>
            <a:pPr lvl="2">
              <a:buFont typeface="Wingdings" charset="2"/>
              <a:buChar char="ü"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</a:t>
            </a:r>
            <a:r>
              <a:rPr lang="en-US" dirty="0" smtClean="0"/>
              <a:t>-Reform Interview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463" y="1600200"/>
            <a:ext cx="8964537" cy="4985137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After the implementation of the reform at Hickory Ridge Mr. O’Conner would complete a post-reform interview using the same questions from the pre-reform interview.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The leadership team at Hickory Ridge and the superintendant would evaluate the responses of both interview sessions and make a decision about whether or not the views of staf</a:t>
            </a:r>
            <a:r>
              <a:rPr lang="en-US" dirty="0" smtClean="0"/>
              <a:t>f members have changed. </a:t>
            </a:r>
          </a:p>
          <a:p>
            <a:pPr>
              <a:buFont typeface="Wingdings" charset="2"/>
              <a:buChar char="ü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results…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36" y="1600200"/>
            <a:ext cx="7209679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Font typeface="Wingdings" charset="2"/>
              <a:buChar char="ü"/>
            </a:pPr>
            <a:r>
              <a:rPr lang="en-US" dirty="0" smtClean="0"/>
              <a:t>The results of both the survey and/or interview will allow Mr. O’Connor to plan for future on-going staff development  in the areas that will most benefit his staff. </a:t>
            </a:r>
          </a:p>
          <a:p>
            <a:pPr>
              <a:buFont typeface="Wingdings" charset="2"/>
              <a:buChar char="ü"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9851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Hammond</a:t>
            </a:r>
            <a:r>
              <a:rPr lang="en-US" sz="1600" dirty="0"/>
              <a:t>, L. (2006). Assessing teacher education: the usefulness of multiple measures for assessing program outcomes. Journal of Teacher Education,57(2),18. Retrieved from </a:t>
            </a:r>
            <a:r>
              <a:rPr lang="en-US" sz="1600" u="sng" dirty="0">
                <a:hlinkClick r:id="rId2"/>
              </a:rPr>
              <a:t>http://go.galegroup.com.ezproxy.fgcu.edu/ps/i.do?action=interpret&amp;id=GALE|A143062815&amp;v=2.1&amp;u=gale15690&amp;it=r&amp;p=EAIM&amp;sw=w&amp;authCount=1 Marzano, R. J. (2007). The art and science of teaching a comprehensive framework for effective instruction. Virginia: Association for Supervision and Curriculum </a:t>
            </a:r>
            <a:r>
              <a:rPr lang="en-US" sz="1600" u="sng" dirty="0" smtClean="0">
                <a:hlinkClick r:id="rId2"/>
              </a:rPr>
              <a:t>Development</a:t>
            </a:r>
            <a:endParaRPr lang="en-US" sz="1600" u="sng" dirty="0" smtClean="0"/>
          </a:p>
          <a:p>
            <a:pPr>
              <a:buNone/>
            </a:pPr>
            <a:endParaRPr lang="en-US" sz="1600" u="sng" dirty="0" smtClean="0"/>
          </a:p>
          <a:p>
            <a:pPr>
              <a:buNone/>
            </a:pPr>
            <a:r>
              <a:rPr lang="en-US" sz="1600" dirty="0" err="1"/>
              <a:t>Marzano</a:t>
            </a:r>
            <a:r>
              <a:rPr lang="en-US" sz="1600" dirty="0"/>
              <a:t>, R. J. (2007). The art and science of teaching a comprehensive framework for effective instruction. Virginia: Association for Supervision and Curriculum Development.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499</Words>
  <Application>Microsoft Macintosh PowerPoint</Application>
  <PresentationFormat>On-screen Show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Strategies for Gauging Success </vt:lpstr>
      <vt:lpstr>Pre-Reform Assessment Survey </vt:lpstr>
      <vt:lpstr>Pre-Reform Assessment Survey </vt:lpstr>
      <vt:lpstr>Post-Reform Assessment Survey </vt:lpstr>
      <vt:lpstr>Pre-Reform Interview </vt:lpstr>
      <vt:lpstr>_x0016_Post-Reform Interview </vt:lpstr>
      <vt:lpstr>Using the results…  </vt:lpstr>
      <vt:lpstr>Works Cited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 for Gauging Success </dc:title>
  <dc:creator>Michelle Williams</dc:creator>
  <cp:lastModifiedBy>Michelle Williams</cp:lastModifiedBy>
  <cp:revision>4</cp:revision>
  <dcterms:created xsi:type="dcterms:W3CDTF">2011-11-13T01:13:59Z</dcterms:created>
  <dcterms:modified xsi:type="dcterms:W3CDTF">2011-11-13T01:53:37Z</dcterms:modified>
</cp:coreProperties>
</file>